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8358-CE03-4C07-BE44-06B0B531FEFD}" type="datetimeFigureOut">
              <a:rPr lang="fi-FI" smtClean="0"/>
              <a:pPr/>
              <a:t>23.9.2014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A61-4DA7-41D8-8D0A-D4D08596672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8358-CE03-4C07-BE44-06B0B531FEFD}" type="datetimeFigureOut">
              <a:rPr lang="fi-FI" smtClean="0"/>
              <a:pPr/>
              <a:t>23.9.2014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A61-4DA7-41D8-8D0A-D4D08596672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8358-CE03-4C07-BE44-06B0B531FEFD}" type="datetimeFigureOut">
              <a:rPr lang="fi-FI" smtClean="0"/>
              <a:pPr/>
              <a:t>23.9.2014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A61-4DA7-41D8-8D0A-D4D08596672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8358-CE03-4C07-BE44-06B0B531FEFD}" type="datetimeFigureOut">
              <a:rPr lang="fi-FI" smtClean="0"/>
              <a:pPr/>
              <a:t>23.9.2014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A61-4DA7-41D8-8D0A-D4D08596672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8358-CE03-4C07-BE44-06B0B531FEFD}" type="datetimeFigureOut">
              <a:rPr lang="fi-FI" smtClean="0"/>
              <a:pPr/>
              <a:t>23.9.2014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A61-4DA7-41D8-8D0A-D4D08596672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8358-CE03-4C07-BE44-06B0B531FEFD}" type="datetimeFigureOut">
              <a:rPr lang="fi-FI" smtClean="0"/>
              <a:pPr/>
              <a:t>23.9.2014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A61-4DA7-41D8-8D0A-D4D08596672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8358-CE03-4C07-BE44-06B0B531FEFD}" type="datetimeFigureOut">
              <a:rPr lang="fi-FI" smtClean="0"/>
              <a:pPr/>
              <a:t>23.9.2014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A61-4DA7-41D8-8D0A-D4D08596672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8358-CE03-4C07-BE44-06B0B531FEFD}" type="datetimeFigureOut">
              <a:rPr lang="fi-FI" smtClean="0"/>
              <a:pPr/>
              <a:t>23.9.2014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A61-4DA7-41D8-8D0A-D4D08596672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8358-CE03-4C07-BE44-06B0B531FEFD}" type="datetimeFigureOut">
              <a:rPr lang="fi-FI" smtClean="0"/>
              <a:pPr/>
              <a:t>23.9.2014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A61-4DA7-41D8-8D0A-D4D08596672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8358-CE03-4C07-BE44-06B0B531FEFD}" type="datetimeFigureOut">
              <a:rPr lang="fi-FI" smtClean="0"/>
              <a:pPr/>
              <a:t>23.9.2014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A61-4DA7-41D8-8D0A-D4D08596672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8358-CE03-4C07-BE44-06B0B531FEFD}" type="datetimeFigureOut">
              <a:rPr lang="fi-FI" smtClean="0"/>
              <a:pPr/>
              <a:t>23.9.2014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A61-4DA7-41D8-8D0A-D4D08596672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F8358-CE03-4C07-BE44-06B0B531FEFD}" type="datetimeFigureOut">
              <a:rPr lang="fi-FI" smtClean="0"/>
              <a:pPr/>
              <a:t>23.9.2014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73A61-4DA7-41D8-8D0A-D4D085966728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metalli169@saunalahti.f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4824536" cy="2160240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METALLI 169:n </a:t>
            </a:r>
            <a:r>
              <a:rPr lang="fi-FI" b="1" dirty="0" smtClean="0">
                <a:solidFill>
                  <a:srgbClr val="FF0000"/>
                </a:solidFill>
              </a:rPr>
              <a:t>”</a:t>
            </a:r>
            <a:r>
              <a:rPr lang="fi-FI" b="1" dirty="0" smtClean="0">
                <a:solidFill>
                  <a:srgbClr val="FF0000"/>
                </a:solidFill>
              </a:rPr>
              <a:t>p</a:t>
            </a:r>
            <a:r>
              <a:rPr lang="fi-FI" b="1" dirty="0" smtClean="0">
                <a:solidFill>
                  <a:srgbClr val="FF0000"/>
                </a:solidFill>
              </a:rPr>
              <a:t>uolivallaton”</a:t>
            </a:r>
            <a:r>
              <a:rPr lang="fi-FI" b="1" dirty="0" smtClean="0"/>
              <a:t/>
            </a:r>
            <a:br>
              <a:rPr lang="fi-FI" b="1" dirty="0" smtClean="0"/>
            </a:br>
            <a:r>
              <a:rPr lang="fi-FI" b="1" dirty="0" smtClean="0"/>
              <a:t>Pikkujoulu </a:t>
            </a:r>
            <a:r>
              <a:rPr lang="fi-FI" b="1" dirty="0" smtClean="0"/>
              <a:t/>
            </a:r>
            <a:br>
              <a:rPr lang="fi-FI" b="1" dirty="0" smtClean="0"/>
            </a:br>
            <a:r>
              <a:rPr lang="fi-FI" b="1" dirty="0" smtClean="0"/>
              <a:t>29.11. klo 18:00</a:t>
            </a:r>
            <a:br>
              <a:rPr lang="fi-FI" b="1" dirty="0" smtClean="0"/>
            </a:br>
            <a:r>
              <a:rPr lang="fi-FI" b="1" dirty="0" smtClean="0"/>
              <a:t>Kruuna &amp; Klaava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23528" y="3356992"/>
            <a:ext cx="8352928" cy="3096344"/>
          </a:xfrm>
        </p:spPr>
        <p:txBody>
          <a:bodyPr/>
          <a:lstStyle/>
          <a:p>
            <a:pPr algn="l"/>
            <a:r>
              <a:rPr lang="fi-FI" dirty="0" smtClean="0"/>
              <a:t>Bilebändinä Pasi </a:t>
            </a:r>
            <a:r>
              <a:rPr lang="fi-FI" dirty="0" smtClean="0"/>
              <a:t>Vainionperä </a:t>
            </a:r>
            <a:r>
              <a:rPr lang="fi-FI" dirty="0" err="1" smtClean="0"/>
              <a:t>Party</a:t>
            </a:r>
            <a:r>
              <a:rPr lang="fi-FI" dirty="0" smtClean="0"/>
              <a:t> </a:t>
            </a:r>
            <a:r>
              <a:rPr lang="fi-FI" dirty="0" err="1" smtClean="0"/>
              <a:t>Rockers</a:t>
            </a:r>
            <a:r>
              <a:rPr lang="fi-FI" dirty="0" smtClean="0"/>
              <a:t>. </a:t>
            </a:r>
            <a:r>
              <a:rPr lang="fi-FI" dirty="0" smtClean="0"/>
              <a:t>Viihdyttämässä </a:t>
            </a:r>
            <a:r>
              <a:rPr lang="fi-FI" dirty="0" err="1" smtClean="0"/>
              <a:t>stand</a:t>
            </a:r>
            <a:r>
              <a:rPr lang="fi-FI" dirty="0" smtClean="0"/>
              <a:t> </a:t>
            </a:r>
            <a:r>
              <a:rPr lang="fi-FI" dirty="0" err="1" smtClean="0"/>
              <a:t>up</a:t>
            </a:r>
            <a:r>
              <a:rPr lang="fi-FI" dirty="0" smtClean="0"/>
              <a:t> </a:t>
            </a:r>
            <a:r>
              <a:rPr lang="fi-FI" dirty="0" smtClean="0"/>
              <a:t>koomikko Arimo Mustonen. Tilaisuus alkaa </a:t>
            </a:r>
            <a:r>
              <a:rPr lang="fi-FI" dirty="0"/>
              <a:t>p</a:t>
            </a:r>
            <a:r>
              <a:rPr lang="fi-FI" dirty="0" smtClean="0"/>
              <a:t>ikkujoulu cocktail-buffetilla, illemmalla halukkaille pubin puolella karaokea. Yksityistilaisuus 23:00 asti. </a:t>
            </a:r>
          </a:p>
          <a:p>
            <a:pPr algn="l"/>
            <a:endParaRPr lang="fi-FI" dirty="0"/>
          </a:p>
        </p:txBody>
      </p:sp>
      <p:pic>
        <p:nvPicPr>
          <p:cNvPr id="4" name="Kuva 3" descr="joul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260647"/>
            <a:ext cx="3667120" cy="2188443"/>
          </a:xfrm>
          <a:prstGeom prst="rect">
            <a:avLst/>
          </a:prstGeom>
        </p:spPr>
      </p:pic>
      <p:pic>
        <p:nvPicPr>
          <p:cNvPr id="5" name="Kuva 4" descr="metallilehti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5373216"/>
            <a:ext cx="1471763" cy="13407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48064" y="548680"/>
            <a:ext cx="3744416" cy="2520280"/>
          </a:xfr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fi-FI" sz="1400" b="1" dirty="0" smtClean="0"/>
              <a:t>Cocktailbuffet menu  (ei siis mikään </a:t>
            </a:r>
            <a:r>
              <a:rPr lang="fi-FI" sz="1400" b="1" smtClean="0"/>
              <a:t>illallinen)</a:t>
            </a:r>
          </a:p>
          <a:p>
            <a:pPr>
              <a:buNone/>
            </a:pPr>
            <a:endParaRPr lang="fi-FI" sz="1400" dirty="0"/>
          </a:p>
          <a:p>
            <a:pPr>
              <a:buNone/>
            </a:pPr>
            <a:r>
              <a:rPr lang="fi-FI" sz="1400" dirty="0"/>
              <a:t>Vihreäsalaatti, sienisalaatti, italiansalaatti, rosolli</a:t>
            </a:r>
          </a:p>
          <a:p>
            <a:pPr>
              <a:buNone/>
            </a:pPr>
            <a:r>
              <a:rPr lang="fi-FI" sz="1400" dirty="0" smtClean="0"/>
              <a:t>Savulohi</a:t>
            </a:r>
            <a:r>
              <a:rPr lang="fi-FI" sz="1400" dirty="0"/>
              <a:t>, sipulisilli</a:t>
            </a:r>
          </a:p>
          <a:p>
            <a:pPr>
              <a:buNone/>
            </a:pPr>
            <a:r>
              <a:rPr lang="fi-FI" sz="1400" dirty="0"/>
              <a:t>Lanttu-, porkkana-, ja perunalaatikko</a:t>
            </a:r>
          </a:p>
          <a:p>
            <a:pPr>
              <a:buNone/>
            </a:pPr>
            <a:r>
              <a:rPr lang="fi-FI" sz="1400" dirty="0" err="1"/>
              <a:t>Paijan</a:t>
            </a:r>
            <a:r>
              <a:rPr lang="fi-FI" sz="1400" dirty="0"/>
              <a:t> </a:t>
            </a:r>
            <a:r>
              <a:rPr lang="fi-FI" sz="1400" dirty="0" smtClean="0"/>
              <a:t>kinkku, viskisinappi </a:t>
            </a:r>
            <a:r>
              <a:rPr lang="fi-FI" sz="1400" dirty="0"/>
              <a:t>ja </a:t>
            </a:r>
            <a:r>
              <a:rPr lang="fi-FI" sz="1400" dirty="0" err="1"/>
              <a:t>pariisinperunat</a:t>
            </a:r>
            <a:endParaRPr lang="fi-FI" sz="1400" dirty="0"/>
          </a:p>
          <a:p>
            <a:pPr>
              <a:buNone/>
            </a:pPr>
            <a:r>
              <a:rPr lang="fi-FI" sz="1400" dirty="0" smtClean="0"/>
              <a:t>Savuporo-ruisnappeja</a:t>
            </a:r>
            <a:endParaRPr lang="fi-FI" sz="1400" dirty="0"/>
          </a:p>
          <a:p>
            <a:pPr>
              <a:buNone/>
            </a:pPr>
            <a:r>
              <a:rPr lang="fi-FI" sz="1400" dirty="0"/>
              <a:t>Joulutorttu ja </a:t>
            </a:r>
            <a:r>
              <a:rPr lang="fi-FI" sz="1400" dirty="0" smtClean="0"/>
              <a:t>kahvi</a:t>
            </a:r>
          </a:p>
          <a:p>
            <a:pPr>
              <a:buNone/>
            </a:pPr>
            <a:endParaRPr lang="fi-FI" sz="1400" dirty="0" smtClean="0"/>
          </a:p>
          <a:p>
            <a:pPr>
              <a:buNone/>
            </a:pPr>
            <a:endParaRPr lang="fi-FI" sz="1400" dirty="0"/>
          </a:p>
          <a:p>
            <a:endParaRPr lang="fi-FI" sz="1000" b="1" dirty="0"/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395536" y="4221088"/>
            <a:ext cx="3672408" cy="230425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i-FI" sz="1200" b="1" dirty="0" smtClean="0"/>
              <a:t>Kuljetukset  muilta paikkakunnilta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i-FI" sz="1200" b="1" dirty="0" smtClean="0"/>
              <a:t>Lisähinta 5€/henkilö,  kerro ilmoittautuessa mistä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i-FI" sz="1200" b="1" dirty="0"/>
              <a:t>t</a:t>
            </a:r>
            <a:r>
              <a:rPr lang="fi-FI" sz="1200" b="1" dirty="0" smtClean="0"/>
              <a:t>ulette kyytiin.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Bussikuljetus</a:t>
            </a:r>
            <a:r>
              <a:rPr kumimoji="0" lang="fi-FI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paikalle klo 17:45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i-FI" sz="1200" b="1" baseline="0" dirty="0" smtClean="0"/>
              <a:t>Urjala</a:t>
            </a:r>
            <a:r>
              <a:rPr lang="fi-FI" sz="1200" b="1" dirty="0" smtClean="0"/>
              <a:t> Matkahuolto	17:05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Kylmäkoski</a:t>
            </a:r>
            <a:r>
              <a:rPr kumimoji="0" lang="fi-FI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9-tien pysäkki	17:20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i-FI" sz="1200" b="1" baseline="0" dirty="0" smtClean="0"/>
              <a:t>Viiala</a:t>
            </a:r>
            <a:r>
              <a:rPr lang="fi-FI" sz="1200" b="1" dirty="0" smtClean="0"/>
              <a:t> Nesteen pysäkki	17:30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i-FI" sz="1200" b="1" dirty="0" smtClean="0"/>
              <a:t>Paluu 24:00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Alaotsikko 2"/>
          <p:cNvSpPr txBox="1">
            <a:spLocks/>
          </p:cNvSpPr>
          <p:nvPr/>
        </p:nvSpPr>
        <p:spPr>
          <a:xfrm>
            <a:off x="251520" y="188640"/>
            <a:ext cx="4824536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i-FI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Kaikki</a:t>
            </a:r>
            <a:r>
              <a:rPr kumimoji="0" lang="fi-FI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tämä, eteispalvelut ja pari drinkkilippua hintaan 25€/henkilö.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fi-FI" sz="2000" baseline="0" dirty="0" smtClean="0"/>
              <a:t>Ilmoittautumiset</a:t>
            </a:r>
            <a:r>
              <a:rPr lang="fi-FI" sz="2000" dirty="0" smtClean="0"/>
              <a:t> 4.11 mennessä: Metallikellarille arkitiistaisin 17-18 välillä, e-maililla </a:t>
            </a:r>
            <a:r>
              <a:rPr lang="fi-FI" sz="2000" dirty="0" smtClean="0">
                <a:hlinkClick r:id="rId2"/>
              </a:rPr>
              <a:t>metalli169@saunalahti.fi</a:t>
            </a:r>
            <a:r>
              <a:rPr lang="fi-FI" sz="2000" dirty="0" smtClean="0"/>
              <a:t> tai sitten tekstiviestillä 040 5962 069. Viestissä nimi, yksin vai kaksin, lippujen toimitusosoite ja jos tulee yhteiskuljetuksella, niin kylä. Maksu ilmoittautumisen jälkeen tilille </a:t>
            </a:r>
            <a:r>
              <a:rPr lang="fi-FI" sz="2000" dirty="0"/>
              <a:t>FI27 5472 0440 0148 </a:t>
            </a:r>
            <a:r>
              <a:rPr lang="fi-FI" sz="2000" dirty="0" smtClean="0"/>
              <a:t>82 viitteellä </a:t>
            </a:r>
            <a:r>
              <a:rPr lang="fi-FI" sz="2000" smtClean="0"/>
              <a:t>pikkujoulu  ja osallistujan </a:t>
            </a:r>
            <a:r>
              <a:rPr lang="fi-FI" sz="2000" dirty="0" smtClean="0"/>
              <a:t>nimi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fi-FI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Tervetuloa</a:t>
            </a:r>
            <a:r>
              <a:rPr kumimoji="0" lang="fi-FI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jäsenet seuralaisineen!!</a:t>
            </a:r>
            <a:endParaRPr kumimoji="0" lang="fi-FI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Kuvatekstiellipsi 6"/>
          <p:cNvSpPr/>
          <p:nvPr/>
        </p:nvSpPr>
        <p:spPr>
          <a:xfrm>
            <a:off x="6516216" y="3789040"/>
            <a:ext cx="2160240" cy="115212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kehys 7"/>
          <p:cNvSpPr txBox="1"/>
          <p:nvPr/>
        </p:nvSpPr>
        <p:spPr>
          <a:xfrm>
            <a:off x="6732240" y="414908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EI PUKUKOODIA</a:t>
            </a:r>
            <a:endParaRPr lang="fi-FI" dirty="0"/>
          </a:p>
        </p:txBody>
      </p:sp>
      <p:pic>
        <p:nvPicPr>
          <p:cNvPr id="9" name="Kuva 8" descr="32762ee8f22c1d65d4a64c1ee7841db5.Tomtesmi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5085184"/>
            <a:ext cx="989844" cy="10990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5849</TotalTime>
  <Words>156</Words>
  <Application>Microsoft Office PowerPoint</Application>
  <PresentationFormat>Näytössä katseltava diaesitys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METALLI 169:n ”puolivallaton” Pikkujoulu  29.11. klo 18:00 Kruuna &amp; Klaava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 169:n Pikkujoulu  29.11. klo 18:00 Kruuna &amp; Klaava</dc:title>
  <dc:creator>Metalli 169</dc:creator>
  <cp:lastModifiedBy>Metalli 169</cp:lastModifiedBy>
  <cp:revision>6</cp:revision>
  <dcterms:created xsi:type="dcterms:W3CDTF">2014-09-18T07:30:56Z</dcterms:created>
  <dcterms:modified xsi:type="dcterms:W3CDTF">2014-09-23T14:45:43Z</dcterms:modified>
</cp:coreProperties>
</file>