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6858000" cy="9906000" type="A4"/>
  <p:notesSz cx="6888163" cy="1002188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267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8250" y="751625"/>
            <a:ext cx="4592325" cy="3758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8800" y="4760375"/>
            <a:ext cx="5510500" cy="450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8800" y="4760375"/>
            <a:ext cx="5510500" cy="45098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8250" y="751625"/>
            <a:ext cx="4592325" cy="3758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hjä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pystysuora teksti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ystysuora otsikko ja teksti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dia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san ylätunniste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ksi sisältökohdetta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ailu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in otsikk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uvatekstillinen sisältö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uvatekstillinen kuv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 descr="Kuva, joka sisältää kohteen kello&#10;&#10;Kuvaus luotu automaattisesti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79689" y="62232"/>
            <a:ext cx="1394777" cy="119532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3"/>
          <p:cNvSpPr txBox="1"/>
          <p:nvPr/>
        </p:nvSpPr>
        <p:spPr>
          <a:xfrm>
            <a:off x="0" y="251325"/>
            <a:ext cx="4478100" cy="12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000" b="0" i="0" u="sng" strike="noStrike" cap="none">
                <a:solidFill>
                  <a:srgbClr val="2F5496"/>
                </a:solidFill>
                <a:latin typeface="Algerian"/>
                <a:ea typeface="Algerian"/>
                <a:cs typeface="Algerian"/>
                <a:sym typeface="Algerian"/>
              </a:rPr>
              <a:t>Etelä-Pirkanmaan teollisuustyöväen ammattiosasto 169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86" name="Google Shape;86;p13"/>
          <p:cNvCxnSpPr/>
          <p:nvPr/>
        </p:nvCxnSpPr>
        <p:spPr>
          <a:xfrm>
            <a:off x="4496516" y="189506"/>
            <a:ext cx="0" cy="9638306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7" name="Google Shape;87;p13"/>
          <p:cNvSpPr txBox="1"/>
          <p:nvPr/>
        </p:nvSpPr>
        <p:spPr>
          <a:xfrm>
            <a:off x="4496525" y="888050"/>
            <a:ext cx="2322600" cy="41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 u="sng">
                <a:solidFill>
                  <a:srgbClr val="2F5496"/>
                </a:solidFill>
                <a:latin typeface="Algerian"/>
                <a:ea typeface="Algerian"/>
                <a:cs typeface="Algerian"/>
                <a:sym typeface="Algerian"/>
              </a:rPr>
              <a:t>Aika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27.-30.3.2025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 u="sng">
                <a:solidFill>
                  <a:srgbClr val="2F5496"/>
                </a:solidFill>
                <a:latin typeface="Algerian"/>
                <a:ea typeface="Algerian"/>
                <a:cs typeface="Algerian"/>
                <a:sym typeface="Algerian"/>
              </a:rPr>
              <a:t>Kohde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Kevätmessut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Helsinki, Messukeskus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3"/>
          <p:cNvSpPr txBox="1"/>
          <p:nvPr/>
        </p:nvSpPr>
        <p:spPr>
          <a:xfrm>
            <a:off x="43700" y="2039475"/>
            <a:ext cx="4478100" cy="778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Kevätmessut 27.-30.3.2025</a:t>
            </a:r>
            <a:endParaRPr sz="2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i-FI" sz="21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Messukeskus, Helsinki</a:t>
            </a:r>
            <a:endParaRPr sz="21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Etelä-Pirkanmaan Teollisuustyöväen ammattiosasto 169 tukee jäsenistönsä kulttuuri- ja vapaa-aikaa. Edut päätetään ammattiosaston hallituksessa aina erikseen. 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Tänä vuonna yksi etu on Kevätmessut 2025 Helsingin messukeskuksessa. Etuna ammattiosasto palauttaa puolet lipun hinnasta lippua vastaa. 1 lippu / jäsen. Edun voit lunastaa toimittamalla lipun varustettuna nimellä ja tilinumerolla ammattiosaston toimistolle (Mustanportintie 2, 37800 AKAA).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9" name="Google Shape;8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3400" y="7816475"/>
            <a:ext cx="3831299" cy="2011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-te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A4-paperi (210 x 297 mm)</PresentationFormat>
  <Paragraphs>21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Algerian</vt:lpstr>
      <vt:lpstr>Arial</vt:lpstr>
      <vt:lpstr>Calibri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Mari Kesonen</cp:lastModifiedBy>
  <cp:revision>1</cp:revision>
  <dcterms:modified xsi:type="dcterms:W3CDTF">2025-03-26T17:03:36Z</dcterms:modified>
</cp:coreProperties>
</file>