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53" d="100"/>
          <a:sy n="53" d="100"/>
        </p:scale>
        <p:origin x="2510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 Kesonen" userId="0ae25ac1c8f7883c" providerId="LiveId" clId="{8BE3950D-3878-412F-9B22-A3D5044C1180}"/>
    <pc:docChg chg="modSld">
      <pc:chgData name="Mari Kesonen" userId="0ae25ac1c8f7883c" providerId="LiveId" clId="{8BE3950D-3878-412F-9B22-A3D5044C1180}" dt="2025-05-06T17:18:28.460" v="5" actId="20577"/>
      <pc:docMkLst>
        <pc:docMk/>
      </pc:docMkLst>
      <pc:sldChg chg="modSp mod">
        <pc:chgData name="Mari Kesonen" userId="0ae25ac1c8f7883c" providerId="LiveId" clId="{8BE3950D-3878-412F-9B22-A3D5044C1180}" dt="2025-05-06T17:18:28.460" v="5" actId="20577"/>
        <pc:sldMkLst>
          <pc:docMk/>
          <pc:sldMk cId="988024906" sldId="258"/>
        </pc:sldMkLst>
        <pc:spChg chg="mod">
          <ac:chgData name="Mari Kesonen" userId="0ae25ac1c8f7883c" providerId="LiveId" clId="{8BE3950D-3878-412F-9B22-A3D5044C1180}" dt="2025-05-06T17:18:28.460" v="5" actId="20577"/>
          <ac:spMkLst>
            <pc:docMk/>
            <pc:sldMk cId="988024906" sldId="258"/>
            <ac:spMk id="4" creationId="{6E107B13-34B0-408C-9856-4E937E313F5D}"/>
          </ac:spMkLst>
        </pc:spChg>
      </pc:sldChg>
    </pc:docChg>
  </pc:docChgLst>
  <pc:docChgLst>
    <pc:chgData name="Mika Lohi" userId="4c40f4fd066d1af8" providerId="LiveId" clId="{39828BA3-22E3-497D-911D-D755DF300618}"/>
    <pc:docChg chg="modSld">
      <pc:chgData name="Mika Lohi" userId="4c40f4fd066d1af8" providerId="LiveId" clId="{39828BA3-22E3-497D-911D-D755DF300618}" dt="2021-05-09T17:58:40.140" v="139" actId="1076"/>
      <pc:docMkLst>
        <pc:docMk/>
      </pc:docMkLst>
      <pc:sldChg chg="modSp mod">
        <pc:chgData name="Mika Lohi" userId="4c40f4fd066d1af8" providerId="LiveId" clId="{39828BA3-22E3-497D-911D-D755DF300618}" dt="2021-05-09T17:58:40.140" v="139" actId="1076"/>
        <pc:sldMkLst>
          <pc:docMk/>
          <pc:sldMk cId="988024906" sldId="258"/>
        </pc:sldMkLst>
      </pc:sldChg>
    </pc:docChg>
  </pc:docChgLst>
  <pc:docChgLst>
    <pc:chgData name="Mari Kesonen" userId="0ae25ac1c8f7883c" providerId="LiveId" clId="{3C3CBC29-E4BC-4C5B-BBDD-B69D777F7B52}"/>
    <pc:docChg chg="custSel modSld">
      <pc:chgData name="Mari Kesonen" userId="0ae25ac1c8f7883c" providerId="LiveId" clId="{3C3CBC29-E4BC-4C5B-BBDD-B69D777F7B52}" dt="2024-04-26T09:14:28.726" v="199" actId="20577"/>
      <pc:docMkLst>
        <pc:docMk/>
      </pc:docMkLst>
      <pc:sldChg chg="modSp mod">
        <pc:chgData name="Mari Kesonen" userId="0ae25ac1c8f7883c" providerId="LiveId" clId="{3C3CBC29-E4BC-4C5B-BBDD-B69D777F7B52}" dt="2024-04-26T09:14:28.726" v="199" actId="20577"/>
        <pc:sldMkLst>
          <pc:docMk/>
          <pc:sldMk cId="988024906" sldId="258"/>
        </pc:sldMkLst>
      </pc:sldChg>
    </pc:docChg>
  </pc:docChgLst>
  <pc:docChgLst>
    <pc:chgData name="Mari Kesonen" userId="0ae25ac1c8f7883c" providerId="LiveId" clId="{E3D1666B-3A1B-4314-94E5-C9B79D9B8F5B}"/>
    <pc:docChg chg="modSld">
      <pc:chgData name="Mari Kesonen" userId="0ae25ac1c8f7883c" providerId="LiveId" clId="{E3D1666B-3A1B-4314-94E5-C9B79D9B8F5B}" dt="2023-05-01T14:28:58.217" v="105" actId="20577"/>
      <pc:docMkLst>
        <pc:docMk/>
      </pc:docMkLst>
      <pc:sldChg chg="modSp mod">
        <pc:chgData name="Mari Kesonen" userId="0ae25ac1c8f7883c" providerId="LiveId" clId="{E3D1666B-3A1B-4314-94E5-C9B79D9B8F5B}" dt="2023-05-01T14:28:58.217" v="105" actId="20577"/>
        <pc:sldMkLst>
          <pc:docMk/>
          <pc:sldMk cId="988024906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D9F04-F1DE-47ED-B766-CA1666F4B01E}" type="datetimeFigureOut">
              <a:rPr lang="fi-FI" smtClean="0"/>
              <a:t>6.5.2025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A1E9D-2773-44A6-99A5-D3AB96B51EB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7684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D9F04-F1DE-47ED-B766-CA1666F4B01E}" type="datetimeFigureOut">
              <a:rPr lang="fi-FI" smtClean="0"/>
              <a:t>6.5.2025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A1E9D-2773-44A6-99A5-D3AB96B51EB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0941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D9F04-F1DE-47ED-B766-CA1666F4B01E}" type="datetimeFigureOut">
              <a:rPr lang="fi-FI" smtClean="0"/>
              <a:t>6.5.2025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A1E9D-2773-44A6-99A5-D3AB96B51EB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8963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D9F04-F1DE-47ED-B766-CA1666F4B01E}" type="datetimeFigureOut">
              <a:rPr lang="fi-FI" smtClean="0"/>
              <a:t>6.5.2025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A1E9D-2773-44A6-99A5-D3AB96B51EB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7439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D9F04-F1DE-47ED-B766-CA1666F4B01E}" type="datetimeFigureOut">
              <a:rPr lang="fi-FI" smtClean="0"/>
              <a:t>6.5.2025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A1E9D-2773-44A6-99A5-D3AB96B51EB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9272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D9F04-F1DE-47ED-B766-CA1666F4B01E}" type="datetimeFigureOut">
              <a:rPr lang="fi-FI" smtClean="0"/>
              <a:t>6.5.2025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A1E9D-2773-44A6-99A5-D3AB96B51EB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324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D9F04-F1DE-47ED-B766-CA1666F4B01E}" type="datetimeFigureOut">
              <a:rPr lang="fi-FI" smtClean="0"/>
              <a:t>6.5.2025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A1E9D-2773-44A6-99A5-D3AB96B51EB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3367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D9F04-F1DE-47ED-B766-CA1666F4B01E}" type="datetimeFigureOut">
              <a:rPr lang="fi-FI" smtClean="0"/>
              <a:t>6.5.2025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A1E9D-2773-44A6-99A5-D3AB96B51EB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6651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D9F04-F1DE-47ED-B766-CA1666F4B01E}" type="datetimeFigureOut">
              <a:rPr lang="fi-FI" smtClean="0"/>
              <a:t>6.5.2025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A1E9D-2773-44A6-99A5-D3AB96B51EB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8582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D9F04-F1DE-47ED-B766-CA1666F4B01E}" type="datetimeFigureOut">
              <a:rPr lang="fi-FI" smtClean="0"/>
              <a:t>6.5.2025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A1E9D-2773-44A6-99A5-D3AB96B51EB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4631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D9F04-F1DE-47ED-B766-CA1666F4B01E}" type="datetimeFigureOut">
              <a:rPr lang="fi-FI" smtClean="0"/>
              <a:t>6.5.2025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A1E9D-2773-44A6-99A5-D3AB96B51EB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5923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D9F04-F1DE-47ED-B766-CA1666F4B01E}" type="datetimeFigureOut">
              <a:rPr lang="fi-FI" smtClean="0"/>
              <a:t>6.5.2025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A1E9D-2773-44A6-99A5-D3AB96B51EB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418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CC118487-C94B-4F32-AABB-20A5620BFC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2436" y="406761"/>
            <a:ext cx="1219199" cy="1260066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118FDA75-320D-4BE3-AD40-9559B80248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38" y="406762"/>
            <a:ext cx="1219200" cy="1219200"/>
          </a:xfrm>
          <a:prstGeom prst="rect">
            <a:avLst/>
          </a:prstGeom>
        </p:spPr>
      </p:pic>
      <p:pic>
        <p:nvPicPr>
          <p:cNvPr id="3" name="Kuva 2">
            <a:extLst>
              <a:ext uri="{FF2B5EF4-FFF2-40B4-BE49-F238E27FC236}">
                <a16:creationId xmlns:a16="http://schemas.microsoft.com/office/drawing/2014/main" id="{02089F40-EAD3-4BFD-B562-396CE3DC53BF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37" y="2471904"/>
            <a:ext cx="6858000" cy="8838384"/>
          </a:xfrm>
          <a:prstGeom prst="rect">
            <a:avLst/>
          </a:prstGeom>
        </p:spPr>
      </p:pic>
      <p:sp>
        <p:nvSpPr>
          <p:cNvPr id="4" name="Tekstiruutu 3">
            <a:extLst>
              <a:ext uri="{FF2B5EF4-FFF2-40B4-BE49-F238E27FC236}">
                <a16:creationId xmlns:a16="http://schemas.microsoft.com/office/drawing/2014/main" id="{6E107B13-34B0-408C-9856-4E937E313F5D}"/>
              </a:ext>
            </a:extLst>
          </p:cNvPr>
          <p:cNvSpPr txBox="1"/>
          <p:nvPr/>
        </p:nvSpPr>
        <p:spPr>
          <a:xfrm>
            <a:off x="350836" y="571607"/>
            <a:ext cx="6858000" cy="867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Etelä-Pirkanmaan</a:t>
            </a:r>
          </a:p>
          <a:p>
            <a:pPr algn="ctr"/>
            <a:r>
              <a:rPr lang="fi-FI" dirty="0"/>
              <a:t>Teollisuustyöväen ammattiosasto 169 ry</a:t>
            </a:r>
          </a:p>
          <a:p>
            <a:pPr algn="ctr"/>
            <a:endParaRPr lang="fi-FI" dirty="0"/>
          </a:p>
          <a:p>
            <a:pPr algn="ctr"/>
            <a:r>
              <a:rPr lang="fi-FI" sz="3200" dirty="0"/>
              <a:t>Perinteinen kesäonkikilpailu</a:t>
            </a:r>
          </a:p>
          <a:p>
            <a:pPr algn="ctr"/>
            <a:r>
              <a:rPr lang="fi-FI" sz="3200" dirty="0"/>
              <a:t>24.5.2025</a:t>
            </a:r>
          </a:p>
          <a:p>
            <a:pPr algn="ctr"/>
            <a:r>
              <a:rPr lang="fi-FI" sz="3200" dirty="0"/>
              <a:t>Klo 9:00 – 13:00</a:t>
            </a:r>
          </a:p>
          <a:p>
            <a:pPr algn="ctr"/>
            <a:endParaRPr lang="fi-FI" sz="3200" dirty="0"/>
          </a:p>
          <a:p>
            <a:r>
              <a:rPr lang="fi-FI" dirty="0"/>
              <a:t>Kisakeskus sijaitsee Uittamon levähdysalueella, vastapäätä Ravintola Sääksmäen siltaa. </a:t>
            </a:r>
            <a:r>
              <a:rPr lang="fi-FI" dirty="0" err="1"/>
              <a:t>Hämeenlinnantie</a:t>
            </a:r>
            <a:r>
              <a:rPr lang="fi-FI" dirty="0"/>
              <a:t> 29, 37700 Sääksmäki </a:t>
            </a:r>
            <a:r>
              <a:rPr lang="fi-FI" b="1" dirty="0"/>
              <a:t>Ilmoittautuminen alkaa klo:8.30</a:t>
            </a:r>
          </a:p>
          <a:p>
            <a:endParaRPr lang="fi-FI" dirty="0"/>
          </a:p>
          <a:p>
            <a:r>
              <a:rPr lang="fi-FI" dirty="0"/>
              <a:t>Sarjat: Miehet, Naiset ja nuoret</a:t>
            </a:r>
          </a:p>
          <a:p>
            <a:endParaRPr lang="fi-FI" dirty="0"/>
          </a:p>
          <a:p>
            <a:r>
              <a:rPr lang="fi-FI" b="1" u="sng" dirty="0"/>
              <a:t>PARHAAT PALKITAAN</a:t>
            </a:r>
          </a:p>
          <a:p>
            <a:endParaRPr lang="fi-FI" dirty="0"/>
          </a:p>
          <a:p>
            <a:r>
              <a:rPr lang="fi-FI" dirty="0"/>
              <a:t>Kilpailualue määritellään paikanpäällä ennen kilpailun alkua.</a:t>
            </a:r>
          </a:p>
          <a:p>
            <a:endParaRPr lang="fi-FI" dirty="0"/>
          </a:p>
          <a:p>
            <a:r>
              <a:rPr lang="fi-FI" dirty="0"/>
              <a:t>Kilpailun päätyttyä punnitus, palkintojenjako sekä grillimakkaraa kisakeskuksella.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pPr algn="ctr"/>
            <a:r>
              <a:rPr lang="fi-FI" sz="4400" dirty="0">
                <a:solidFill>
                  <a:srgbClr val="FF0000"/>
                </a:solidFill>
                <a:latin typeface="Lucida Handwriting" panose="03010101010101010101" pitchFamily="66" charset="0"/>
              </a:rPr>
              <a:t>Jäsenet  Perheineen Tervetuloa!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CCCF48A5-B3EF-449D-8BC3-A6A93897DEC7}"/>
              </a:ext>
            </a:extLst>
          </p:cNvPr>
          <p:cNvSpPr txBox="1"/>
          <p:nvPr/>
        </p:nvSpPr>
        <p:spPr>
          <a:xfrm>
            <a:off x="350836" y="9961885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Tapahtuman järjestää:</a:t>
            </a:r>
          </a:p>
          <a:p>
            <a:r>
              <a:rPr lang="fi-FI" dirty="0"/>
              <a:t>Etelä-Pirkanmaan Teollisuustyöväen ammattiosasto ry 169</a:t>
            </a:r>
          </a:p>
        </p:txBody>
      </p:sp>
    </p:spTree>
    <p:extLst>
      <p:ext uri="{BB962C8B-B14F-4D97-AF65-F5344CB8AC3E}">
        <p14:creationId xmlns:p14="http://schemas.microsoft.com/office/powerpoint/2010/main" val="988024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</TotalTime>
  <Words>69</Words>
  <Application>Microsoft Office PowerPoint</Application>
  <PresentationFormat>Mukautettu</PresentationFormat>
  <Paragraphs>23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Handwriting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Lohi Mika</dc:creator>
  <cp:lastModifiedBy>Mari Kesonen</cp:lastModifiedBy>
  <cp:revision>25</cp:revision>
  <dcterms:created xsi:type="dcterms:W3CDTF">2019-04-01T09:59:47Z</dcterms:created>
  <dcterms:modified xsi:type="dcterms:W3CDTF">2025-05-06T17:18:35Z</dcterms:modified>
</cp:coreProperties>
</file>